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Proxima Nova"/>
      <p:regular r:id="rId19"/>
      <p:bold r:id="rId20"/>
      <p:italic r:id="rId21"/>
      <p:boldItalic r:id="rId22"/>
    </p:embeddedFont>
    <p:embeddedFont>
      <p:font typeface="Alfa Slab One"/>
      <p:regular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bold.fntdata"/><Relationship Id="rId11" Type="http://schemas.openxmlformats.org/officeDocument/2006/relationships/slide" Target="slides/slide6.xml"/><Relationship Id="rId22" Type="http://schemas.openxmlformats.org/officeDocument/2006/relationships/font" Target="fonts/ProximaNova-boldItalic.fntdata"/><Relationship Id="rId10" Type="http://schemas.openxmlformats.org/officeDocument/2006/relationships/slide" Target="slides/slide5.xml"/><Relationship Id="rId21" Type="http://schemas.openxmlformats.org/officeDocument/2006/relationships/font" Target="fonts/ProximaNova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AlfaSlabOne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roximaNova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00e20608c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00e20608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010fdf54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010fdf54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00e20608c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00e20608c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00e20608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00e20608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400e2060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400e2060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400e20608c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400e20608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010fdf54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010fdf54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01e0b677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01e0b677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01e0b677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01e0b677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010cf2f68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010cf2f68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00e20608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00e20608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01e0b677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01e0b677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Implanted Sensor IOT Project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Anapat Chairithinugull (Mew)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Results</a:t>
            </a:r>
            <a:endParaRPr/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Real-time temperature monitoring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Nearly wireless devices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Accurate data with a calibration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Sample every 30 seconds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Expected to last nearly 2 weeks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Improvement</a:t>
            </a:r>
            <a:endParaRPr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Consume less power / Last longer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Reduce the size / become lighter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Read further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Optimize the code more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Create a better protocol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Reduce update delay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 Achievement	</a:t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Recall Matlab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 how to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Read datasheets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Draw schematic with Altium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Integrate all components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Prototype a product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 how not to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Fry ICs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Probe DMM properly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 interpersonal skills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 something done!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Prof. Kim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Jingjie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Hanwook</a:t>
            </a:r>
            <a:endParaRPr/>
          </a:p>
          <a:p>
            <a:pPr indent="0" lvl="0" mar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Others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 in a microcontroller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Seeking for out-of-class experiences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project sounds fun!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65163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IOT device that updates the temperature of cows in real-time on Thingspeak.com consisting of 5 main components: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00" y="1849950"/>
            <a:ext cx="2358574" cy="17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5850" y="1984588"/>
            <a:ext cx="2867025" cy="15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275" y="1525625"/>
            <a:ext cx="1843150" cy="18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 rotWithShape="1">
          <a:blip r:embed="rId6">
            <a:alphaModFix/>
          </a:blip>
          <a:srcRect b="8776" l="4809" r="5960" t="10779"/>
          <a:stretch/>
        </p:blipFill>
        <p:spPr>
          <a:xfrm>
            <a:off x="6262050" y="3440625"/>
            <a:ext cx="1843151" cy="166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7">
            <a:alphaModFix/>
          </a:blip>
          <a:srcRect b="29999" l="0" r="0" t="27199"/>
          <a:stretch/>
        </p:blipFill>
        <p:spPr>
          <a:xfrm>
            <a:off x="1074700" y="3929850"/>
            <a:ext cx="4537026" cy="86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Picture please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675" y="261925"/>
            <a:ext cx="8534400" cy="46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500" y="152400"/>
            <a:ext cx="3629025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000" y="152400"/>
            <a:ext cx="362902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	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 a RFID reader and a sensor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Code hard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Calibrate sensors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Integrate all components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Optimize the power consumption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Prototype a device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...Break some parts…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Finalize the device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4260300" cy="37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Forgetting Matlab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Understanding and using a RFID reader and a transponder (sensor)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Using new tools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Integrating and Prototyping the product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Limited angle and distance of reading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4921000" y="1152475"/>
            <a:ext cx="4260300" cy="37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Challenges</a:t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 snapping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Interference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Cows’ movement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 rotWithShape="1">
          <a:blip r:embed="rId3">
            <a:alphaModFix/>
          </a:blip>
          <a:srcRect b="0" l="-1183" r="0" t="74945"/>
          <a:stretch/>
        </p:blipFill>
        <p:spPr>
          <a:xfrm>
            <a:off x="1897275" y="1089650"/>
            <a:ext cx="7202627" cy="100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1425" y="2395900"/>
            <a:ext cx="1950050" cy="260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8993" y="2238825"/>
            <a:ext cx="2116107" cy="28214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p21"/>
          <p:cNvCxnSpPr/>
          <p:nvPr/>
        </p:nvCxnSpPr>
        <p:spPr>
          <a:xfrm>
            <a:off x="4122650" y="2167325"/>
            <a:ext cx="16590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